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3" autoAdjust="0"/>
  </p:normalViewPr>
  <p:slideViewPr>
    <p:cSldViewPr snapToGrid="0">
      <p:cViewPr varScale="1">
        <p:scale>
          <a:sx n="91" d="100"/>
          <a:sy n="91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31EEE-52F7-332E-39EE-41DC7F8A1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C343A9-9C95-3AB8-BD61-850F45A16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33B91-8D53-ED2E-A51A-78D74C5A7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E2F05-FBB1-424B-7858-6EADCB4CE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0430-C48B-27CE-5EDB-A2446FD1E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898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B2271-ED88-4DD0-37E3-2F69150FE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8545C-3866-EFBD-7415-9FC01B87C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6878F-D244-AC79-7BB4-A3F8ED5F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F29B4-5B1A-DE46-990D-FB439582F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327EF-05A8-D960-FD42-4FD125CC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790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9BC287-9177-078A-72CD-FD7498C25D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5319B0-2206-BD44-4559-AC5C7B3EC4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3FF3E-6517-6C51-6AF9-3B821EA09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E05E8-E370-7A8F-7A50-48DE0EEC4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E4087-3BAA-6962-D7BF-97CB21AD2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2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A93CC-D276-7748-3AF9-BBFE6B1FF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E4E5C-0F05-8D9A-90CB-CE4884C35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34C40-04EF-1AE6-5000-76904F860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D1392-8967-1FD9-0166-E918DEA64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075E3-29D3-0A18-3B17-88700D155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49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D8800-EC75-DC68-863A-2A8AEF0E1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71A14-095A-1C2F-1099-F2700D9D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B6567-FBEB-20DC-0136-BEAB04AD9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A3711-C250-9F49-494B-0397B682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E9422-EDDE-3AD3-05D3-E0E92E3F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15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85B65-8365-2A9F-873D-D148F2958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B38CB-705E-4F84-2D77-D470CC2C3C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06428-426D-866F-7DC8-E782B5B5A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5C4032-D2D6-20B8-F9F6-B28DC3F3E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0154C-316B-6A8F-01DE-7BC067B43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F321DC-F1CA-F120-043E-C4F407ED6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9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509B-B6CC-199B-BDF1-3415C4D91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4517A-D2ED-55E9-B708-E100BD23E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FBC8C-371A-C7A8-7F2E-F73370684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7E9060-8E29-3D96-8A90-771637558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47EE5-EBC8-2611-8100-B9D4E11190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5D5FA9-4579-A5CB-47E9-574C8363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A20234-D09B-93AD-319A-A8DB02E2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6D0B6-DBCC-5C8E-3313-497471015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82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022BF-CD78-488F-AF46-DDFFD831D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42C5FC-0695-63D9-1BFF-650D24EE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8B8BA-C6B1-3DFB-7B55-1509694B8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053580-FF45-497E-E112-4BFAF098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06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D3A649-00A9-5751-6629-00112CD04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44EFB0-D69B-E533-9691-8A3312DD3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5C2EA-79F3-7986-E8AA-4C59ECC3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40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494AD-486E-ED22-6F41-E227E8F7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391FD-522E-F454-B018-E009508CA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4AAC8-A50B-8747-C1C7-0F8BB942A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C991B-2319-74D7-81D3-A8E25D04A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394AF-5BE3-895E-E77B-AF645E961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0E797-8365-A3BC-9C7E-FC4FCA81C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78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74AD1-B578-0DD4-8D4C-DDA607127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D5DCB-A993-3215-AB54-73A9659B0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D2EB2-9BFC-18D5-2CD1-4CDF39F9D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F7E27-D45B-A419-530D-8BEB7322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151C1E-2366-A9FB-CC60-FFE9BDB9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64C1D-9ACC-012D-4A6F-D9FDA6F6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81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DFAC8-21FF-ED47-7947-D3D73E0D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C0437-1517-C87A-A80B-BFDCA02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0B09F-CC4E-A606-7BB4-316089CF2C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C1E99-33D3-4D8A-BC53-AE3C2F1231E2}" type="datetimeFigureOut">
              <a:rPr lang="en-GB" smtClean="0"/>
              <a:t>22/03/2024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AB5F1-925A-4D40-86C4-A06D2F0EE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0AFDB-0FE1-5FD3-C7E1-B5C0EB733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D3DB5-EB4A-4CC6-80A4-80BD65FAF4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65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E0F2D-AB22-E7AF-EE3E-D150E7B4FF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A0745-A947-1C2F-5C5C-1E465EFEA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 really </a:t>
            </a:r>
          </a:p>
          <a:p>
            <a:r>
              <a:rPr lang="en-GB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you think you are ?</a:t>
            </a:r>
          </a:p>
        </p:txBody>
      </p:sp>
    </p:spTree>
    <p:extLst>
      <p:ext uri="{BB962C8B-B14F-4D97-AF65-F5344CB8AC3E}">
        <p14:creationId xmlns:p14="http://schemas.microsoft.com/office/powerpoint/2010/main" val="3614576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A0441-713F-243B-4055-1A337CC9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 from Mythology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94B2-F581-BF3A-0974-DDA03D06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Lugh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Lámhfada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(Lugh Long-Arm)	Louis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Oengus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Angus,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Eneas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Ailill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Elias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Partholan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Bartholomew, Bertie</a:t>
            </a:r>
          </a:p>
        </p:txBody>
      </p:sp>
    </p:spTree>
    <p:extLst>
      <p:ext uri="{BB962C8B-B14F-4D97-AF65-F5344CB8AC3E}">
        <p14:creationId xmlns:p14="http://schemas.microsoft.com/office/powerpoint/2010/main" val="2539458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028A-2A92-3326-5C02-2ABC1CC44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 of Norse Origin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EFF94-E41D-6D70-DF7C-20C51D141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Olaf		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Amhlaoibh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Humphrey, Oliver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Harald	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Harold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Magnus	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Maghnus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Manus,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Manasses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Rognvald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Raghnall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Randal, Randolph, Reginald, 							Ronald</a:t>
            </a:r>
            <a:r>
              <a:rPr lang="en-GB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04799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04B0-A535-AC70-86BB-F4ECCB568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510"/>
            <a:ext cx="10515600" cy="1031846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Naming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DBD1B-C9AB-705A-6795-EA20462E3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2415"/>
            <a:ext cx="10515600" cy="405454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father’s father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mother’s father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the father himself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Similar pattern for the daughters but in some areas the name  	of the mother’s mother takes preference over the name of the 	father’s mother</a:t>
            </a:r>
          </a:p>
        </p:txBody>
      </p:sp>
    </p:spTree>
    <p:extLst>
      <p:ext uri="{BB962C8B-B14F-4D97-AF65-F5344CB8AC3E}">
        <p14:creationId xmlns:p14="http://schemas.microsoft.com/office/powerpoint/2010/main" val="2153024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737A1-BB2B-9D30-6818-1FA19A55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5009"/>
            <a:ext cx="10515600" cy="1350628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Co. Longford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C174-6389-5E94-F207-999C9E689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7305"/>
            <a:ext cx="10515600" cy="3819657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the father’s eldest brother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the mother’s eldest brother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the father’s second brother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7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for the mother’s second brother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so on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Similar pattern for the daughters</a:t>
            </a:r>
          </a:p>
        </p:txBody>
      </p:sp>
    </p:spTree>
    <p:extLst>
      <p:ext uri="{BB962C8B-B14F-4D97-AF65-F5344CB8AC3E}">
        <p14:creationId xmlns:p14="http://schemas.microsoft.com/office/powerpoint/2010/main" val="3070986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2DFC1-549B-FCB5-D240-BF87C741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2180"/>
            <a:ext cx="10515600" cy="60850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Eleanors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5F31E-BC0D-19E5-3CF3-0072290E2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6481"/>
            <a:ext cx="10515600" cy="3190481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Léan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Ailéanóir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Eleanor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Illen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Eibhlín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Eleanor</a:t>
            </a:r>
          </a:p>
        </p:txBody>
      </p:sp>
    </p:spTree>
    <p:extLst>
      <p:ext uri="{BB962C8B-B14F-4D97-AF65-F5344CB8AC3E}">
        <p14:creationId xmlns:p14="http://schemas.microsoft.com/office/powerpoint/2010/main" val="130351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C8B75-3D57-FB5F-3CC0-68517189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7980B7-EAE8-C3BB-8AA7-8E9F8473C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87918" y="629076"/>
            <a:ext cx="5972758" cy="5754848"/>
          </a:xfrm>
        </p:spPr>
      </p:pic>
    </p:spTree>
    <p:extLst>
      <p:ext uri="{BB962C8B-B14F-4D97-AF65-F5344CB8AC3E}">
        <p14:creationId xmlns:p14="http://schemas.microsoft.com/office/powerpoint/2010/main" val="223192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A5763-CAF3-7914-8F90-83CA0E6FE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79" y="681038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1C10-C8EE-85E6-342A-D38971F62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479" y="2139194"/>
            <a:ext cx="10515600" cy="42642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Justin			McCarthy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Florence / Flor	McCarthy, O’Sullivan, </a:t>
            </a:r>
            <a:r>
              <a:rPr lang="en-GB" sz="3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O’Mahony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						O’Driscoll</a:t>
            </a:r>
            <a:endParaRPr lang="en-GB" sz="3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Jeffrey		O’Connell</a:t>
            </a:r>
            <a:endParaRPr lang="en-GB" sz="3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Turlough		</a:t>
            </a:r>
            <a:r>
              <a:rPr lang="en-GB" sz="3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O’Breslin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O’Brien, O’Boyle, O’Connor, 					</a:t>
            </a:r>
            <a:r>
              <a:rPr lang="en-GB" sz="3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O’Gallagher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sz="31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MacGillespie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3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MacSweeney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3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31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Ulick</a:t>
            </a:r>
            <a:r>
              <a:rPr lang="en-GB" sz="31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Burke </a:t>
            </a:r>
            <a:endParaRPr lang="en-GB" sz="3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762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3319E-9788-983F-954E-9B8E7165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938" y="486561"/>
            <a:ext cx="10515600" cy="1027959"/>
          </a:xfrm>
        </p:spPr>
        <p:txBody>
          <a:bodyPr/>
          <a:lstStyle/>
          <a:p>
            <a:r>
              <a:rPr lang="en-GB" dirty="0"/>
              <a:t>Meanings of Family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70ED8-B1EC-79A7-BACC-2A0853C30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2690"/>
            <a:ext cx="10515600" cy="3942826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Justin comes from the Irish </a:t>
            </a:r>
            <a:r>
              <a:rPr lang="en-GB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Saerbhreathach</a:t>
            </a: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meaning Noble Judge;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Florence from </a:t>
            </a:r>
            <a:r>
              <a:rPr lang="en-GB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Finghín</a:t>
            </a: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(fair birth, fair offspring); it can also be a substitute for Flann;</a:t>
            </a:r>
          </a:p>
          <a:p>
            <a:pPr marL="0" lvl="0" indent="0" algn="just">
              <a:lnSpc>
                <a:spcPct val="107000"/>
              </a:lnSpc>
              <a:buNone/>
            </a:pP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Jeffrey or Geoffrey was a French or Norman name;</a:t>
            </a:r>
          </a:p>
          <a:p>
            <a:pPr marL="0" lvl="0" indent="0" algn="just">
              <a:lnSpc>
                <a:spcPct val="107000"/>
              </a:lnSpc>
              <a:buNone/>
            </a:pP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Turlough is one of the many names translated into English as Charles; </a:t>
            </a:r>
          </a:p>
          <a:p>
            <a:pPr marL="0" lvl="0" indent="0" algn="just">
              <a:lnSpc>
                <a:spcPct val="107000"/>
              </a:lnSpc>
              <a:buNone/>
            </a:pP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Ulick</a:t>
            </a: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en-GB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Uileog</a:t>
            </a:r>
            <a:r>
              <a:rPr lang="en-GB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diminutive of William.</a:t>
            </a:r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336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E030C-06AC-BC5B-DA5F-9360596B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6011"/>
            <a:ext cx="10515600" cy="1283516"/>
          </a:xfrm>
        </p:spPr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LUCINDA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01602-C60B-C6DC-9996-31DA00BDE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10" y="2487438"/>
            <a:ext cx="10515600" cy="3661692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GB" sz="40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60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18th century poetic form of Lucy, which in turn comes from the 	Latin 	noun "Lux" meaning 	light, genitive form of which is "</a:t>
            </a:r>
            <a:r>
              <a:rPr lang="en-GB" sz="6000" i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Lucis</a:t>
            </a:r>
            <a:r>
              <a:rPr lang="en-GB" sz="6000" i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 </a:t>
            </a:r>
            <a:endParaRPr lang="en-GB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1901</a:t>
            </a:r>
            <a:r>
              <a:rPr lang="en-GB" sz="6000" dirty="0"/>
              <a:t>		</a:t>
            </a:r>
            <a:r>
              <a:rPr lang="en-GB" sz="6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Luighseach</a:t>
            </a:r>
            <a:endParaRPr lang="en-GB" sz="60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GB" sz="60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6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2024		</a:t>
            </a:r>
            <a:r>
              <a:rPr lang="en-GB" sz="6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Laoiseach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02395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7195-20B9-FF59-289D-54C4EE3D2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847"/>
            <a:ext cx="10515600" cy="922789"/>
          </a:xfrm>
        </p:spPr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A4BB4-1F1C-DF82-C0DB-3CB1D7F94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8701"/>
            <a:ext cx="10515600" cy="3707934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Jos</a:t>
            </a:r>
            <a:r>
              <a:rPr lang="en-GB" sz="12000" kern="1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Joseph not Joshua</a:t>
            </a:r>
            <a:endParaRPr lang="en-GB" sz="1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GB" sz="1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en-GB" sz="12000" kern="100" baseline="30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Jeremiah</a:t>
            </a:r>
            <a:endParaRPr lang="en-GB" sz="1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GB" sz="1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n-GB" sz="12000" kern="100" baseline="30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Corn</a:t>
            </a:r>
            <a:r>
              <a:rPr lang="en-GB" sz="12000" kern="1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Cornelius </a:t>
            </a:r>
            <a:endParaRPr lang="en-GB" sz="1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GB" sz="1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Marg</a:t>
            </a:r>
            <a:r>
              <a:rPr lang="en-GB" sz="12000" kern="100" baseline="30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Margaret</a:t>
            </a:r>
            <a:endParaRPr lang="en-GB" sz="1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		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07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B385-AFA8-F48C-A0A8-37D8C0A7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24DCB-BB3F-007F-8BEB-06AE5EF4C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			Son of 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O			grandson or descendant of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Fitz			son of  [Norman French]</a:t>
            </a:r>
          </a:p>
        </p:txBody>
      </p:sp>
    </p:spTree>
    <p:extLst>
      <p:ext uri="{BB962C8B-B14F-4D97-AF65-F5344CB8AC3E}">
        <p14:creationId xmlns:p14="http://schemas.microsoft.com/office/powerpoint/2010/main" val="3790829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53034-31D9-005B-FE8B-C741FC2A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094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2F3CC-FC4D-1993-8596-2A1455940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7622"/>
            <a:ext cx="10515600" cy="5279341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GB" sz="4000" strike="sngStrike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4000" strike="sngStrike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Rose = flower, rose</a:t>
            </a: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Rose = </a:t>
            </a:r>
            <a:r>
              <a:rPr lang="en-GB" sz="4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Hros</a:t>
            </a: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Old German word for Horse !</a:t>
            </a:r>
            <a:endParaRPr lang="en-GB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120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E012F-7404-F4F2-17CB-3D4D812F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3A01F-05A0-8FF3-05C4-3FBE1246B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2357"/>
            <a:ext cx="10515600" cy="463051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Edward		Catherine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James			Elizabeth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William 		Margaret</a:t>
            </a:r>
          </a:p>
        </p:txBody>
      </p:sp>
    </p:spTree>
    <p:extLst>
      <p:ext uri="{BB962C8B-B14F-4D97-AF65-F5344CB8AC3E}">
        <p14:creationId xmlns:p14="http://schemas.microsoft.com/office/powerpoint/2010/main" val="15374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5370E-D06E-0C4C-CEB6-E340BDF4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56735-3DBD-EC52-7F7D-6D4F65BD1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Catherine Jane		= 	Josephine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Bridget Alexandra	=	Angela</a:t>
            </a:r>
          </a:p>
        </p:txBody>
      </p:sp>
    </p:spTree>
    <p:extLst>
      <p:ext uri="{BB962C8B-B14F-4D97-AF65-F5344CB8AC3E}">
        <p14:creationId xmlns:p14="http://schemas.microsoft.com/office/powerpoint/2010/main" val="2295241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CBDFA-FD5A-7760-532E-56B5F036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83021"/>
          </a:xfrm>
        </p:spPr>
        <p:txBody>
          <a:bodyPr>
            <a:normAutofit/>
          </a:bodyPr>
          <a:lstStyle/>
          <a:p>
            <a:pPr algn="ctr"/>
            <a:b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Geeno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Byrne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7A3DA-9AE6-5CDE-8328-1668E76C0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5735"/>
            <a:ext cx="10515600" cy="26557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043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F4E00-A9B7-5BA8-7EC1-F9F3319F9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07714-11A6-A72A-56FB-97EF1F3F0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 </a:t>
            </a:r>
            <a:r>
              <a:rPr lang="en-GB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O’Beirne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(Eugene </a:t>
            </a:r>
            <a:r>
              <a:rPr lang="en-GB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O’Beirne</a:t>
            </a: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110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7EA0E-96CD-4189-BA72-8B4B71CA5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Fashions in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7E8BD-2EE0-41DF-3F3F-240EC210F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705" y="1946246"/>
            <a:ext cx="10515600" cy="42055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Flower &amp; Jewel Names		Lily, Ruby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Celebrities				Stanley, Florence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Surnames				Todd, Clotworthy,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Henthorne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Biblical &amp; Saints’ Names		Alphonsus, Leo, Pius,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Attracta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124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026D8-EDF7-7961-3C25-5632C1C55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B0382-4CD6-6489-3FAA-72A0641C6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292"/>
            <a:ext cx="10515600" cy="5027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John			Seán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William		Liam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Mary		Máire</a:t>
            </a: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Ellen		Eileen</a:t>
            </a:r>
          </a:p>
        </p:txBody>
      </p:sp>
    </p:spTree>
    <p:extLst>
      <p:ext uri="{BB962C8B-B14F-4D97-AF65-F5344CB8AC3E}">
        <p14:creationId xmlns:p14="http://schemas.microsoft.com/office/powerpoint/2010/main" val="402843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F0DB-8554-3A93-C866-EFE9804A1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8666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Martyrologies</a:t>
            </a:r>
            <a:r>
              <a:rPr lang="en-GB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7CE84A-C1ED-C5A7-E344-561778260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008" y="1073793"/>
            <a:ext cx="8523215" cy="5561696"/>
          </a:xfrm>
        </p:spPr>
      </p:pic>
    </p:spTree>
    <p:extLst>
      <p:ext uri="{BB962C8B-B14F-4D97-AF65-F5344CB8AC3E}">
        <p14:creationId xmlns:p14="http://schemas.microsoft.com/office/powerpoint/2010/main" val="4059344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588</Words>
  <Application>Microsoft Office PowerPoint</Application>
  <PresentationFormat>Widescreen</PresentationFormat>
  <Paragraphs>106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NAMES </vt:lpstr>
      <vt:lpstr>PowerPoint Presentation</vt:lpstr>
      <vt:lpstr>PowerPoint Presentation</vt:lpstr>
      <vt:lpstr>PowerPoint Presentation</vt:lpstr>
      <vt:lpstr>  Geeno Byrne</vt:lpstr>
      <vt:lpstr>PowerPoint Presentation</vt:lpstr>
      <vt:lpstr>Fashions in Names</vt:lpstr>
      <vt:lpstr>PowerPoint Presentation</vt:lpstr>
      <vt:lpstr>Martyrologies </vt:lpstr>
      <vt:lpstr>Names from Mythology</vt:lpstr>
      <vt:lpstr>Names of Norse Origin</vt:lpstr>
      <vt:lpstr>Traditional Naming Pattern</vt:lpstr>
      <vt:lpstr>Co. Longford</vt:lpstr>
      <vt:lpstr>The Two Eleanors</vt:lpstr>
      <vt:lpstr>PowerPoint Presentation</vt:lpstr>
      <vt:lpstr>Family Names</vt:lpstr>
      <vt:lpstr>Meanings of Family Names</vt:lpstr>
      <vt:lpstr>LUCINDA </vt:lpstr>
      <vt:lpstr>Abbreviations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NAMES </dc:title>
  <dc:creator>Rosaleen Underwood</dc:creator>
  <cp:lastModifiedBy>Rosaleen Underwood</cp:lastModifiedBy>
  <cp:revision>12</cp:revision>
  <dcterms:created xsi:type="dcterms:W3CDTF">2024-03-19T20:39:53Z</dcterms:created>
  <dcterms:modified xsi:type="dcterms:W3CDTF">2024-03-23T02:35:06Z</dcterms:modified>
</cp:coreProperties>
</file>